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6" autoAdjust="0"/>
    <p:restoredTop sz="94660"/>
  </p:normalViewPr>
  <p:slideViewPr>
    <p:cSldViewPr snapToGrid="0">
      <p:cViewPr varScale="1">
        <p:scale>
          <a:sx n="98" d="100"/>
          <a:sy n="98" d="100"/>
        </p:scale>
        <p:origin x="69" y="58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F3F23D-881D-4016-86DD-3C40857062B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AF13A0F9-D696-41CC-B055-EFB4F0F6128C}">
      <dgm:prSet/>
      <dgm:spPr/>
      <dgm:t>
        <a:bodyPr/>
        <a:lstStyle/>
        <a:p>
          <a:r>
            <a:rPr lang="en-US"/>
            <a:t>Scroll-link</a:t>
          </a:r>
        </a:p>
      </dgm:t>
    </dgm:pt>
    <dgm:pt modelId="{363B7573-70B1-4288-9E8A-9FADBB97D674}" type="parTrans" cxnId="{0BCC799C-7525-46A4-AB12-A9F63E521F8D}">
      <dgm:prSet/>
      <dgm:spPr/>
      <dgm:t>
        <a:bodyPr/>
        <a:lstStyle/>
        <a:p>
          <a:endParaRPr lang="en-US"/>
        </a:p>
      </dgm:t>
    </dgm:pt>
    <dgm:pt modelId="{00E57566-BCFF-4259-9376-B04FD62821E7}" type="sibTrans" cxnId="{0BCC799C-7525-46A4-AB12-A9F63E521F8D}">
      <dgm:prSet/>
      <dgm:spPr/>
      <dgm:t>
        <a:bodyPr/>
        <a:lstStyle/>
        <a:p>
          <a:endParaRPr lang="en-US"/>
        </a:p>
      </dgm:t>
    </dgm:pt>
    <dgm:pt modelId="{7D4F9AAD-5FB5-479B-BEB4-8DAD922F385C}">
      <dgm:prSet/>
      <dgm:spPr/>
      <dgm:t>
        <a:bodyPr/>
        <a:lstStyle/>
        <a:p>
          <a:r>
            <a:rPr lang="en-US"/>
            <a:t>Scorll-top</a:t>
          </a:r>
        </a:p>
      </dgm:t>
    </dgm:pt>
    <dgm:pt modelId="{E2FF31F6-42A7-4575-9E74-A69A090419F1}" type="parTrans" cxnId="{570D76C2-C8BC-4530-96C6-A6C2F876742F}">
      <dgm:prSet/>
      <dgm:spPr/>
      <dgm:t>
        <a:bodyPr/>
        <a:lstStyle/>
        <a:p>
          <a:endParaRPr lang="en-US"/>
        </a:p>
      </dgm:t>
    </dgm:pt>
    <dgm:pt modelId="{BBE949ED-F792-46D5-891E-4AA3C56D09B4}" type="sibTrans" cxnId="{570D76C2-C8BC-4530-96C6-A6C2F876742F}">
      <dgm:prSet/>
      <dgm:spPr/>
      <dgm:t>
        <a:bodyPr/>
        <a:lstStyle/>
        <a:p>
          <a:endParaRPr lang="en-US"/>
        </a:p>
      </dgm:t>
    </dgm:pt>
    <dgm:pt modelId="{033D4375-CFFB-4D3D-BF44-1CA2A4E031EF}">
      <dgm:prSet/>
      <dgm:spPr/>
      <dgm:t>
        <a:bodyPr/>
        <a:lstStyle/>
        <a:p>
          <a:r>
            <a:rPr lang="en-US"/>
            <a:t>Nav-toggle</a:t>
          </a:r>
        </a:p>
      </dgm:t>
    </dgm:pt>
    <dgm:pt modelId="{C39AB96B-ED5A-4777-88B1-EC5757A08ED2}" type="parTrans" cxnId="{CF721EBE-DEF7-4017-9262-AD88369FD0F2}">
      <dgm:prSet/>
      <dgm:spPr/>
      <dgm:t>
        <a:bodyPr/>
        <a:lstStyle/>
        <a:p>
          <a:endParaRPr lang="en-US"/>
        </a:p>
      </dgm:t>
    </dgm:pt>
    <dgm:pt modelId="{035A83AD-9810-47A1-8343-65D952677969}" type="sibTrans" cxnId="{CF721EBE-DEF7-4017-9262-AD88369FD0F2}">
      <dgm:prSet/>
      <dgm:spPr/>
      <dgm:t>
        <a:bodyPr/>
        <a:lstStyle/>
        <a:p>
          <a:endParaRPr lang="en-US"/>
        </a:p>
      </dgm:t>
    </dgm:pt>
    <dgm:pt modelId="{B5B0BABC-A864-40B1-A615-7AF1A5CC75A6}">
      <dgm:prSet/>
      <dgm:spPr/>
      <dgm:t>
        <a:bodyPr/>
        <a:lstStyle/>
        <a:p>
          <a:r>
            <a:rPr lang="en-US"/>
            <a:t>Animate</a:t>
          </a:r>
        </a:p>
      </dgm:t>
    </dgm:pt>
    <dgm:pt modelId="{D2C053D0-56BE-4EEE-9189-07DDD513881F}" type="parTrans" cxnId="{38DC9F79-0C75-4C15-AE61-4C49133542A4}">
      <dgm:prSet/>
      <dgm:spPr/>
      <dgm:t>
        <a:bodyPr/>
        <a:lstStyle/>
        <a:p>
          <a:endParaRPr lang="en-US"/>
        </a:p>
      </dgm:t>
    </dgm:pt>
    <dgm:pt modelId="{BE372A99-FCEA-4EB7-AA59-778AC77B080D}" type="sibTrans" cxnId="{38DC9F79-0C75-4C15-AE61-4C49133542A4}">
      <dgm:prSet/>
      <dgm:spPr/>
      <dgm:t>
        <a:bodyPr/>
        <a:lstStyle/>
        <a:p>
          <a:endParaRPr lang="en-US"/>
        </a:p>
      </dgm:t>
    </dgm:pt>
    <dgm:pt modelId="{CDBAAF4D-D658-450B-9025-70550733F021}">
      <dgm:prSet/>
      <dgm:spPr/>
      <dgm:t>
        <a:bodyPr/>
        <a:lstStyle/>
        <a:p>
          <a:r>
            <a:rPr lang="en-US"/>
            <a:t>-&gt;Scroll Function -&gt; Moving to next page smoothly</a:t>
          </a:r>
        </a:p>
      </dgm:t>
    </dgm:pt>
    <dgm:pt modelId="{0D2AACBB-5C82-41DE-8DB0-0E9E63E10D8E}" type="parTrans" cxnId="{8A6ADC44-DBB3-4C5C-B688-A8704832EF37}">
      <dgm:prSet/>
      <dgm:spPr/>
      <dgm:t>
        <a:bodyPr/>
        <a:lstStyle/>
        <a:p>
          <a:endParaRPr lang="en-US"/>
        </a:p>
      </dgm:t>
    </dgm:pt>
    <dgm:pt modelId="{AAD0BD65-08F2-4EE1-B867-6D1D95032095}" type="sibTrans" cxnId="{8A6ADC44-DBB3-4C5C-B688-A8704832EF37}">
      <dgm:prSet/>
      <dgm:spPr/>
      <dgm:t>
        <a:bodyPr/>
        <a:lstStyle/>
        <a:p>
          <a:endParaRPr lang="en-US"/>
        </a:p>
      </dgm:t>
    </dgm:pt>
    <dgm:pt modelId="{C904BEE0-513E-4884-B7A2-5E8D13A0A990}" type="pres">
      <dgm:prSet presAssocID="{9DF3F23D-881D-4016-86DD-3C40857062BB}" presName="root" presStyleCnt="0">
        <dgm:presLayoutVars>
          <dgm:dir/>
          <dgm:resizeHandles val="exact"/>
        </dgm:presLayoutVars>
      </dgm:prSet>
      <dgm:spPr/>
    </dgm:pt>
    <dgm:pt modelId="{F5E80566-A3AA-4FB8-838B-6C1804FD7D9D}" type="pres">
      <dgm:prSet presAssocID="{AF13A0F9-D696-41CC-B055-EFB4F0F6128C}" presName="compNode" presStyleCnt="0"/>
      <dgm:spPr/>
    </dgm:pt>
    <dgm:pt modelId="{2589FCC3-98F0-45EF-BD4D-291F2B2524AB}" type="pres">
      <dgm:prSet presAssocID="{AF13A0F9-D696-41CC-B055-EFB4F0F6128C}" presName="bgRect" presStyleLbl="bgShp" presStyleIdx="0" presStyleCnt="5"/>
      <dgm:spPr/>
    </dgm:pt>
    <dgm:pt modelId="{A13F52D7-A8EF-4BA1-95D0-99E02D31189D}" type="pres">
      <dgm:prSet presAssocID="{AF13A0F9-D696-41CC-B055-EFB4F0F6128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链接"/>
        </a:ext>
      </dgm:extLst>
    </dgm:pt>
    <dgm:pt modelId="{51E8F63F-5770-4A92-B173-9C7B1BE77D0A}" type="pres">
      <dgm:prSet presAssocID="{AF13A0F9-D696-41CC-B055-EFB4F0F6128C}" presName="spaceRect" presStyleCnt="0"/>
      <dgm:spPr/>
    </dgm:pt>
    <dgm:pt modelId="{D41B57BD-42D2-4194-A0B0-1D828FC4941C}" type="pres">
      <dgm:prSet presAssocID="{AF13A0F9-D696-41CC-B055-EFB4F0F6128C}" presName="parTx" presStyleLbl="revTx" presStyleIdx="0" presStyleCnt="5">
        <dgm:presLayoutVars>
          <dgm:chMax val="0"/>
          <dgm:chPref val="0"/>
        </dgm:presLayoutVars>
      </dgm:prSet>
      <dgm:spPr/>
    </dgm:pt>
    <dgm:pt modelId="{B17DF090-EAC9-4867-B6A6-A833585CFB7E}" type="pres">
      <dgm:prSet presAssocID="{00E57566-BCFF-4259-9376-B04FD62821E7}" presName="sibTrans" presStyleCnt="0"/>
      <dgm:spPr/>
    </dgm:pt>
    <dgm:pt modelId="{9C5907BD-05CD-4286-A7F7-D0426BFC0D6C}" type="pres">
      <dgm:prSet presAssocID="{7D4F9AAD-5FB5-479B-BEB4-8DAD922F385C}" presName="compNode" presStyleCnt="0"/>
      <dgm:spPr/>
    </dgm:pt>
    <dgm:pt modelId="{8FB253F7-5869-476C-B091-ECAAAB0DEE3B}" type="pres">
      <dgm:prSet presAssocID="{7D4F9AAD-5FB5-479B-BEB4-8DAD922F385C}" presName="bgRect" presStyleLbl="bgShp" presStyleIdx="1" presStyleCnt="5"/>
      <dgm:spPr/>
    </dgm:pt>
    <dgm:pt modelId="{E4F05B54-1045-447A-88C2-0711229E7EC9}" type="pres">
      <dgm:prSet presAssocID="{7D4F9AAD-5FB5-479B-BEB4-8DAD922F385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气球"/>
        </a:ext>
      </dgm:extLst>
    </dgm:pt>
    <dgm:pt modelId="{727B4FDC-51D9-47B3-93AC-18284835151D}" type="pres">
      <dgm:prSet presAssocID="{7D4F9AAD-5FB5-479B-BEB4-8DAD922F385C}" presName="spaceRect" presStyleCnt="0"/>
      <dgm:spPr/>
    </dgm:pt>
    <dgm:pt modelId="{FF19C29C-F043-472C-A1BA-732E1269BC52}" type="pres">
      <dgm:prSet presAssocID="{7D4F9AAD-5FB5-479B-BEB4-8DAD922F385C}" presName="parTx" presStyleLbl="revTx" presStyleIdx="1" presStyleCnt="5">
        <dgm:presLayoutVars>
          <dgm:chMax val="0"/>
          <dgm:chPref val="0"/>
        </dgm:presLayoutVars>
      </dgm:prSet>
      <dgm:spPr/>
    </dgm:pt>
    <dgm:pt modelId="{0C11E313-5615-4D6F-A1E1-8B236D4C9ED2}" type="pres">
      <dgm:prSet presAssocID="{BBE949ED-F792-46D5-891E-4AA3C56D09B4}" presName="sibTrans" presStyleCnt="0"/>
      <dgm:spPr/>
    </dgm:pt>
    <dgm:pt modelId="{B89D1F3E-397F-4E50-87B3-B6F5E6325B2F}" type="pres">
      <dgm:prSet presAssocID="{033D4375-CFFB-4D3D-BF44-1CA2A4E031EF}" presName="compNode" presStyleCnt="0"/>
      <dgm:spPr/>
    </dgm:pt>
    <dgm:pt modelId="{CAE92681-ABD1-4FC8-8994-5A2EF32B4A11}" type="pres">
      <dgm:prSet presAssocID="{033D4375-CFFB-4D3D-BF44-1CA2A4E031EF}" presName="bgRect" presStyleLbl="bgShp" presStyleIdx="2" presStyleCnt="5"/>
      <dgm:spPr/>
    </dgm:pt>
    <dgm:pt modelId="{5FA135E6-E7A5-483A-AE21-8F87F350CD1B}" type="pres">
      <dgm:prSet presAssocID="{033D4375-CFFB-4D3D-BF44-1CA2A4E031E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游标"/>
        </a:ext>
      </dgm:extLst>
    </dgm:pt>
    <dgm:pt modelId="{14E789DF-B9DC-4FE9-8F5A-DE04A5533B3C}" type="pres">
      <dgm:prSet presAssocID="{033D4375-CFFB-4D3D-BF44-1CA2A4E031EF}" presName="spaceRect" presStyleCnt="0"/>
      <dgm:spPr/>
    </dgm:pt>
    <dgm:pt modelId="{6A8A3E3C-51D2-4224-B59E-1509E093151D}" type="pres">
      <dgm:prSet presAssocID="{033D4375-CFFB-4D3D-BF44-1CA2A4E031EF}" presName="parTx" presStyleLbl="revTx" presStyleIdx="2" presStyleCnt="5">
        <dgm:presLayoutVars>
          <dgm:chMax val="0"/>
          <dgm:chPref val="0"/>
        </dgm:presLayoutVars>
      </dgm:prSet>
      <dgm:spPr/>
    </dgm:pt>
    <dgm:pt modelId="{D86057CC-014A-49CC-8F15-CB1D0B4E4DB5}" type="pres">
      <dgm:prSet presAssocID="{035A83AD-9810-47A1-8343-65D952677969}" presName="sibTrans" presStyleCnt="0"/>
      <dgm:spPr/>
    </dgm:pt>
    <dgm:pt modelId="{DAF342E0-644F-4E5D-A671-5E527CB05628}" type="pres">
      <dgm:prSet presAssocID="{B5B0BABC-A864-40B1-A615-7AF1A5CC75A6}" presName="compNode" presStyleCnt="0"/>
      <dgm:spPr/>
    </dgm:pt>
    <dgm:pt modelId="{F65CE8AD-A5E8-4149-85FF-28F41908E4F8}" type="pres">
      <dgm:prSet presAssocID="{B5B0BABC-A864-40B1-A615-7AF1A5CC75A6}" presName="bgRect" presStyleLbl="bgShp" presStyleIdx="3" presStyleCnt="5"/>
      <dgm:spPr/>
    </dgm:pt>
    <dgm:pt modelId="{9F975B33-EECB-4C9F-B1B8-0D4F4983DDA0}" type="pres">
      <dgm:prSet presAssocID="{B5B0BABC-A864-40B1-A615-7AF1A5CC75A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4B14040E-573A-4520-BE0F-9846AB85E9A2}" type="pres">
      <dgm:prSet presAssocID="{B5B0BABC-A864-40B1-A615-7AF1A5CC75A6}" presName="spaceRect" presStyleCnt="0"/>
      <dgm:spPr/>
    </dgm:pt>
    <dgm:pt modelId="{424F6700-A974-4576-A0C9-2BBDDD9EF554}" type="pres">
      <dgm:prSet presAssocID="{B5B0BABC-A864-40B1-A615-7AF1A5CC75A6}" presName="parTx" presStyleLbl="revTx" presStyleIdx="3" presStyleCnt="5">
        <dgm:presLayoutVars>
          <dgm:chMax val="0"/>
          <dgm:chPref val="0"/>
        </dgm:presLayoutVars>
      </dgm:prSet>
      <dgm:spPr/>
    </dgm:pt>
    <dgm:pt modelId="{91A8F857-80CF-4044-9AE0-C58CCB0424C2}" type="pres">
      <dgm:prSet presAssocID="{BE372A99-FCEA-4EB7-AA59-778AC77B080D}" presName="sibTrans" presStyleCnt="0"/>
      <dgm:spPr/>
    </dgm:pt>
    <dgm:pt modelId="{C0A0043B-6BC7-4860-AE78-209F9F3AB9F3}" type="pres">
      <dgm:prSet presAssocID="{CDBAAF4D-D658-450B-9025-70550733F021}" presName="compNode" presStyleCnt="0"/>
      <dgm:spPr/>
    </dgm:pt>
    <dgm:pt modelId="{1A57178E-9AE5-4132-9F56-D2C2926C2EA7}" type="pres">
      <dgm:prSet presAssocID="{CDBAAF4D-D658-450B-9025-70550733F021}" presName="bgRect" presStyleLbl="bgShp" presStyleIdx="4" presStyleCnt="5"/>
      <dgm:spPr/>
    </dgm:pt>
    <dgm:pt modelId="{8E44C849-D939-4469-A53F-7CD55201E1EB}" type="pres">
      <dgm:prSet presAssocID="{CDBAAF4D-D658-450B-9025-70550733F02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le with Left Arrow"/>
        </a:ext>
      </dgm:extLst>
    </dgm:pt>
    <dgm:pt modelId="{126EF62D-6578-4C6D-8FE4-ACAD29C344D4}" type="pres">
      <dgm:prSet presAssocID="{CDBAAF4D-D658-450B-9025-70550733F021}" presName="spaceRect" presStyleCnt="0"/>
      <dgm:spPr/>
    </dgm:pt>
    <dgm:pt modelId="{661DE1B4-B323-4CE7-8A45-32FAD5DCC257}" type="pres">
      <dgm:prSet presAssocID="{CDBAAF4D-D658-450B-9025-70550733F02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623BA5C-9942-4D4D-B33E-4CE558A961AA}" type="presOf" srcId="{9DF3F23D-881D-4016-86DD-3C40857062BB}" destId="{C904BEE0-513E-4884-B7A2-5E8D13A0A990}" srcOrd="0" destOrd="0" presId="urn:microsoft.com/office/officeart/2018/2/layout/IconVerticalSolidList"/>
    <dgm:cxn modelId="{8BE3C663-7598-4C6D-8DC4-0942DDE9C318}" type="presOf" srcId="{AF13A0F9-D696-41CC-B055-EFB4F0F6128C}" destId="{D41B57BD-42D2-4194-A0B0-1D828FC4941C}" srcOrd="0" destOrd="0" presId="urn:microsoft.com/office/officeart/2018/2/layout/IconVerticalSolidList"/>
    <dgm:cxn modelId="{8A6ADC44-DBB3-4C5C-B688-A8704832EF37}" srcId="{9DF3F23D-881D-4016-86DD-3C40857062BB}" destId="{CDBAAF4D-D658-450B-9025-70550733F021}" srcOrd="4" destOrd="0" parTransId="{0D2AACBB-5C82-41DE-8DB0-0E9E63E10D8E}" sibTransId="{AAD0BD65-08F2-4EE1-B867-6D1D95032095}"/>
    <dgm:cxn modelId="{DC440D49-6C31-4923-A264-46FCE90A4234}" type="presOf" srcId="{B5B0BABC-A864-40B1-A615-7AF1A5CC75A6}" destId="{424F6700-A974-4576-A0C9-2BBDDD9EF554}" srcOrd="0" destOrd="0" presId="urn:microsoft.com/office/officeart/2018/2/layout/IconVerticalSolidList"/>
    <dgm:cxn modelId="{E401F850-426D-43D5-AE76-7B97BC914F2D}" type="presOf" srcId="{CDBAAF4D-D658-450B-9025-70550733F021}" destId="{661DE1B4-B323-4CE7-8A45-32FAD5DCC257}" srcOrd="0" destOrd="0" presId="urn:microsoft.com/office/officeart/2018/2/layout/IconVerticalSolidList"/>
    <dgm:cxn modelId="{D671B575-AF11-4BB4-8914-75C2E00D52B3}" type="presOf" srcId="{7D4F9AAD-5FB5-479B-BEB4-8DAD922F385C}" destId="{FF19C29C-F043-472C-A1BA-732E1269BC52}" srcOrd="0" destOrd="0" presId="urn:microsoft.com/office/officeart/2018/2/layout/IconVerticalSolidList"/>
    <dgm:cxn modelId="{38DC9F79-0C75-4C15-AE61-4C49133542A4}" srcId="{9DF3F23D-881D-4016-86DD-3C40857062BB}" destId="{B5B0BABC-A864-40B1-A615-7AF1A5CC75A6}" srcOrd="3" destOrd="0" parTransId="{D2C053D0-56BE-4EEE-9189-07DDD513881F}" sibTransId="{BE372A99-FCEA-4EB7-AA59-778AC77B080D}"/>
    <dgm:cxn modelId="{0BCC799C-7525-46A4-AB12-A9F63E521F8D}" srcId="{9DF3F23D-881D-4016-86DD-3C40857062BB}" destId="{AF13A0F9-D696-41CC-B055-EFB4F0F6128C}" srcOrd="0" destOrd="0" parTransId="{363B7573-70B1-4288-9E8A-9FADBB97D674}" sibTransId="{00E57566-BCFF-4259-9376-B04FD62821E7}"/>
    <dgm:cxn modelId="{B104A3BA-BEC5-4420-A46C-8C1996045E52}" type="presOf" srcId="{033D4375-CFFB-4D3D-BF44-1CA2A4E031EF}" destId="{6A8A3E3C-51D2-4224-B59E-1509E093151D}" srcOrd="0" destOrd="0" presId="urn:microsoft.com/office/officeart/2018/2/layout/IconVerticalSolidList"/>
    <dgm:cxn modelId="{CF721EBE-DEF7-4017-9262-AD88369FD0F2}" srcId="{9DF3F23D-881D-4016-86DD-3C40857062BB}" destId="{033D4375-CFFB-4D3D-BF44-1CA2A4E031EF}" srcOrd="2" destOrd="0" parTransId="{C39AB96B-ED5A-4777-88B1-EC5757A08ED2}" sibTransId="{035A83AD-9810-47A1-8343-65D952677969}"/>
    <dgm:cxn modelId="{570D76C2-C8BC-4530-96C6-A6C2F876742F}" srcId="{9DF3F23D-881D-4016-86DD-3C40857062BB}" destId="{7D4F9AAD-5FB5-479B-BEB4-8DAD922F385C}" srcOrd="1" destOrd="0" parTransId="{E2FF31F6-42A7-4575-9E74-A69A090419F1}" sibTransId="{BBE949ED-F792-46D5-891E-4AA3C56D09B4}"/>
    <dgm:cxn modelId="{BFB06A2D-AD92-42A1-9E94-926AC8896479}" type="presParOf" srcId="{C904BEE0-513E-4884-B7A2-5E8D13A0A990}" destId="{F5E80566-A3AA-4FB8-838B-6C1804FD7D9D}" srcOrd="0" destOrd="0" presId="urn:microsoft.com/office/officeart/2018/2/layout/IconVerticalSolidList"/>
    <dgm:cxn modelId="{C98A98EF-981B-4B73-99C9-B376E0E5BE54}" type="presParOf" srcId="{F5E80566-A3AA-4FB8-838B-6C1804FD7D9D}" destId="{2589FCC3-98F0-45EF-BD4D-291F2B2524AB}" srcOrd="0" destOrd="0" presId="urn:microsoft.com/office/officeart/2018/2/layout/IconVerticalSolidList"/>
    <dgm:cxn modelId="{C7A68134-320E-4FB6-AC5C-D0D3502047C5}" type="presParOf" srcId="{F5E80566-A3AA-4FB8-838B-6C1804FD7D9D}" destId="{A13F52D7-A8EF-4BA1-95D0-99E02D31189D}" srcOrd="1" destOrd="0" presId="urn:microsoft.com/office/officeart/2018/2/layout/IconVerticalSolidList"/>
    <dgm:cxn modelId="{6B7D3BA9-9246-4AE4-96B7-5826CE84DEB8}" type="presParOf" srcId="{F5E80566-A3AA-4FB8-838B-6C1804FD7D9D}" destId="{51E8F63F-5770-4A92-B173-9C7B1BE77D0A}" srcOrd="2" destOrd="0" presId="urn:microsoft.com/office/officeart/2018/2/layout/IconVerticalSolidList"/>
    <dgm:cxn modelId="{692E9BF2-AB61-4854-B510-F70883D4B62D}" type="presParOf" srcId="{F5E80566-A3AA-4FB8-838B-6C1804FD7D9D}" destId="{D41B57BD-42D2-4194-A0B0-1D828FC4941C}" srcOrd="3" destOrd="0" presId="urn:microsoft.com/office/officeart/2018/2/layout/IconVerticalSolidList"/>
    <dgm:cxn modelId="{3E4ED83E-760F-4978-9121-1A45047D87BE}" type="presParOf" srcId="{C904BEE0-513E-4884-B7A2-5E8D13A0A990}" destId="{B17DF090-EAC9-4867-B6A6-A833585CFB7E}" srcOrd="1" destOrd="0" presId="urn:microsoft.com/office/officeart/2018/2/layout/IconVerticalSolidList"/>
    <dgm:cxn modelId="{0F3A6F0F-4DD9-468F-83AC-040658CD1C55}" type="presParOf" srcId="{C904BEE0-513E-4884-B7A2-5E8D13A0A990}" destId="{9C5907BD-05CD-4286-A7F7-D0426BFC0D6C}" srcOrd="2" destOrd="0" presId="urn:microsoft.com/office/officeart/2018/2/layout/IconVerticalSolidList"/>
    <dgm:cxn modelId="{D6AB42C3-61C2-4D53-AD6C-C33D0322A332}" type="presParOf" srcId="{9C5907BD-05CD-4286-A7F7-D0426BFC0D6C}" destId="{8FB253F7-5869-476C-B091-ECAAAB0DEE3B}" srcOrd="0" destOrd="0" presId="urn:microsoft.com/office/officeart/2018/2/layout/IconVerticalSolidList"/>
    <dgm:cxn modelId="{44B75203-2651-4980-B628-20357EABF9A0}" type="presParOf" srcId="{9C5907BD-05CD-4286-A7F7-D0426BFC0D6C}" destId="{E4F05B54-1045-447A-88C2-0711229E7EC9}" srcOrd="1" destOrd="0" presId="urn:microsoft.com/office/officeart/2018/2/layout/IconVerticalSolidList"/>
    <dgm:cxn modelId="{A544C942-364B-4C02-A79F-8D4BD03D0914}" type="presParOf" srcId="{9C5907BD-05CD-4286-A7F7-D0426BFC0D6C}" destId="{727B4FDC-51D9-47B3-93AC-18284835151D}" srcOrd="2" destOrd="0" presId="urn:microsoft.com/office/officeart/2018/2/layout/IconVerticalSolidList"/>
    <dgm:cxn modelId="{7BF3A358-675D-4EAF-87F5-A0E27789153F}" type="presParOf" srcId="{9C5907BD-05CD-4286-A7F7-D0426BFC0D6C}" destId="{FF19C29C-F043-472C-A1BA-732E1269BC52}" srcOrd="3" destOrd="0" presId="urn:microsoft.com/office/officeart/2018/2/layout/IconVerticalSolidList"/>
    <dgm:cxn modelId="{C40A6B96-7D89-49A2-90AB-897CAE2A2EFF}" type="presParOf" srcId="{C904BEE0-513E-4884-B7A2-5E8D13A0A990}" destId="{0C11E313-5615-4D6F-A1E1-8B236D4C9ED2}" srcOrd="3" destOrd="0" presId="urn:microsoft.com/office/officeart/2018/2/layout/IconVerticalSolidList"/>
    <dgm:cxn modelId="{DB1830B5-C4B2-43B7-9EAD-EB7428C7F992}" type="presParOf" srcId="{C904BEE0-513E-4884-B7A2-5E8D13A0A990}" destId="{B89D1F3E-397F-4E50-87B3-B6F5E6325B2F}" srcOrd="4" destOrd="0" presId="urn:microsoft.com/office/officeart/2018/2/layout/IconVerticalSolidList"/>
    <dgm:cxn modelId="{9B3DC57E-2458-4080-8719-FBB551476EF5}" type="presParOf" srcId="{B89D1F3E-397F-4E50-87B3-B6F5E6325B2F}" destId="{CAE92681-ABD1-4FC8-8994-5A2EF32B4A11}" srcOrd="0" destOrd="0" presId="urn:microsoft.com/office/officeart/2018/2/layout/IconVerticalSolidList"/>
    <dgm:cxn modelId="{1C9C1074-5EA2-49F4-A348-322C7576429B}" type="presParOf" srcId="{B89D1F3E-397F-4E50-87B3-B6F5E6325B2F}" destId="{5FA135E6-E7A5-483A-AE21-8F87F350CD1B}" srcOrd="1" destOrd="0" presId="urn:microsoft.com/office/officeart/2018/2/layout/IconVerticalSolidList"/>
    <dgm:cxn modelId="{A00A3734-DC08-4DD8-B438-17147F8C32B6}" type="presParOf" srcId="{B89D1F3E-397F-4E50-87B3-B6F5E6325B2F}" destId="{14E789DF-B9DC-4FE9-8F5A-DE04A5533B3C}" srcOrd="2" destOrd="0" presId="urn:microsoft.com/office/officeart/2018/2/layout/IconVerticalSolidList"/>
    <dgm:cxn modelId="{7742744F-E115-4324-82E9-8D188B31E93F}" type="presParOf" srcId="{B89D1F3E-397F-4E50-87B3-B6F5E6325B2F}" destId="{6A8A3E3C-51D2-4224-B59E-1509E093151D}" srcOrd="3" destOrd="0" presId="urn:microsoft.com/office/officeart/2018/2/layout/IconVerticalSolidList"/>
    <dgm:cxn modelId="{AE6FF9F8-AA5C-4B9B-A9F2-2B681BE613EC}" type="presParOf" srcId="{C904BEE0-513E-4884-B7A2-5E8D13A0A990}" destId="{D86057CC-014A-49CC-8F15-CB1D0B4E4DB5}" srcOrd="5" destOrd="0" presId="urn:microsoft.com/office/officeart/2018/2/layout/IconVerticalSolidList"/>
    <dgm:cxn modelId="{8DBC4F53-9C4F-4613-8236-3E8F7B864024}" type="presParOf" srcId="{C904BEE0-513E-4884-B7A2-5E8D13A0A990}" destId="{DAF342E0-644F-4E5D-A671-5E527CB05628}" srcOrd="6" destOrd="0" presId="urn:microsoft.com/office/officeart/2018/2/layout/IconVerticalSolidList"/>
    <dgm:cxn modelId="{08F42A50-609F-466D-8DCF-4A9E38717746}" type="presParOf" srcId="{DAF342E0-644F-4E5D-A671-5E527CB05628}" destId="{F65CE8AD-A5E8-4149-85FF-28F41908E4F8}" srcOrd="0" destOrd="0" presId="urn:microsoft.com/office/officeart/2018/2/layout/IconVerticalSolidList"/>
    <dgm:cxn modelId="{243F3CAB-7993-4A39-872D-39FFAD1FBA7E}" type="presParOf" srcId="{DAF342E0-644F-4E5D-A671-5E527CB05628}" destId="{9F975B33-EECB-4C9F-B1B8-0D4F4983DDA0}" srcOrd="1" destOrd="0" presId="urn:microsoft.com/office/officeart/2018/2/layout/IconVerticalSolidList"/>
    <dgm:cxn modelId="{0045CB08-728B-4B2E-8C44-D3D87A9305A3}" type="presParOf" srcId="{DAF342E0-644F-4E5D-A671-5E527CB05628}" destId="{4B14040E-573A-4520-BE0F-9846AB85E9A2}" srcOrd="2" destOrd="0" presId="urn:microsoft.com/office/officeart/2018/2/layout/IconVerticalSolidList"/>
    <dgm:cxn modelId="{C22FE780-B826-4549-8E1E-E6CFA550EF96}" type="presParOf" srcId="{DAF342E0-644F-4E5D-A671-5E527CB05628}" destId="{424F6700-A974-4576-A0C9-2BBDDD9EF554}" srcOrd="3" destOrd="0" presId="urn:microsoft.com/office/officeart/2018/2/layout/IconVerticalSolidList"/>
    <dgm:cxn modelId="{8379F9A9-659E-4C5B-B660-8748FF6B0035}" type="presParOf" srcId="{C904BEE0-513E-4884-B7A2-5E8D13A0A990}" destId="{91A8F857-80CF-4044-9AE0-C58CCB0424C2}" srcOrd="7" destOrd="0" presId="urn:microsoft.com/office/officeart/2018/2/layout/IconVerticalSolidList"/>
    <dgm:cxn modelId="{9B35F988-625F-4B17-B642-DE7FF5D6F81F}" type="presParOf" srcId="{C904BEE0-513E-4884-B7A2-5E8D13A0A990}" destId="{C0A0043B-6BC7-4860-AE78-209F9F3AB9F3}" srcOrd="8" destOrd="0" presId="urn:microsoft.com/office/officeart/2018/2/layout/IconVerticalSolidList"/>
    <dgm:cxn modelId="{71484425-F1C1-4A08-9B43-31B2DEDEE79F}" type="presParOf" srcId="{C0A0043B-6BC7-4860-AE78-209F9F3AB9F3}" destId="{1A57178E-9AE5-4132-9F56-D2C2926C2EA7}" srcOrd="0" destOrd="0" presId="urn:microsoft.com/office/officeart/2018/2/layout/IconVerticalSolidList"/>
    <dgm:cxn modelId="{B2E99584-044F-4728-A9D6-E41752AB7C8F}" type="presParOf" srcId="{C0A0043B-6BC7-4860-AE78-209F9F3AB9F3}" destId="{8E44C849-D939-4469-A53F-7CD55201E1EB}" srcOrd="1" destOrd="0" presId="urn:microsoft.com/office/officeart/2018/2/layout/IconVerticalSolidList"/>
    <dgm:cxn modelId="{2A9F9F67-E602-4251-A750-67268A9CB2EA}" type="presParOf" srcId="{C0A0043B-6BC7-4860-AE78-209F9F3AB9F3}" destId="{126EF62D-6578-4C6D-8FE4-ACAD29C344D4}" srcOrd="2" destOrd="0" presId="urn:microsoft.com/office/officeart/2018/2/layout/IconVerticalSolidList"/>
    <dgm:cxn modelId="{844350CE-DCFD-47DE-AFC3-BD9B296509A5}" type="presParOf" srcId="{C0A0043B-6BC7-4860-AE78-209F9F3AB9F3}" destId="{661DE1B4-B323-4CE7-8A45-32FAD5DCC25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89FCC3-98F0-45EF-BD4D-291F2B2524AB}">
      <dsp:nvSpPr>
        <dsp:cNvPr id="0" name=""/>
        <dsp:cNvSpPr/>
      </dsp:nvSpPr>
      <dsp:spPr>
        <a:xfrm>
          <a:off x="0" y="4366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3F52D7-A8EF-4BA1-95D0-99E02D31189D}">
      <dsp:nvSpPr>
        <dsp:cNvPr id="0" name=""/>
        <dsp:cNvSpPr/>
      </dsp:nvSpPr>
      <dsp:spPr>
        <a:xfrm>
          <a:off x="281355" y="213639"/>
          <a:ext cx="511556" cy="5115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1B57BD-42D2-4194-A0B0-1D828FC4941C}">
      <dsp:nvSpPr>
        <dsp:cNvPr id="0" name=""/>
        <dsp:cNvSpPr/>
      </dsp:nvSpPr>
      <dsp:spPr>
        <a:xfrm>
          <a:off x="1074268" y="4366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Scroll-link</a:t>
          </a:r>
        </a:p>
      </dsp:txBody>
      <dsp:txXfrm>
        <a:off x="1074268" y="4366"/>
        <a:ext cx="5170996" cy="930102"/>
      </dsp:txXfrm>
    </dsp:sp>
    <dsp:sp modelId="{8FB253F7-5869-476C-B091-ECAAAB0DEE3B}">
      <dsp:nvSpPr>
        <dsp:cNvPr id="0" name=""/>
        <dsp:cNvSpPr/>
      </dsp:nvSpPr>
      <dsp:spPr>
        <a:xfrm>
          <a:off x="0" y="1166994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F05B54-1045-447A-88C2-0711229E7EC9}">
      <dsp:nvSpPr>
        <dsp:cNvPr id="0" name=""/>
        <dsp:cNvSpPr/>
      </dsp:nvSpPr>
      <dsp:spPr>
        <a:xfrm>
          <a:off x="281355" y="1376267"/>
          <a:ext cx="511556" cy="5115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19C29C-F043-472C-A1BA-732E1269BC52}">
      <dsp:nvSpPr>
        <dsp:cNvPr id="0" name=""/>
        <dsp:cNvSpPr/>
      </dsp:nvSpPr>
      <dsp:spPr>
        <a:xfrm>
          <a:off x="1074268" y="1166994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Scorll-top</a:t>
          </a:r>
        </a:p>
      </dsp:txBody>
      <dsp:txXfrm>
        <a:off x="1074268" y="1166994"/>
        <a:ext cx="5170996" cy="930102"/>
      </dsp:txXfrm>
    </dsp:sp>
    <dsp:sp modelId="{CAE92681-ABD1-4FC8-8994-5A2EF32B4A11}">
      <dsp:nvSpPr>
        <dsp:cNvPr id="0" name=""/>
        <dsp:cNvSpPr/>
      </dsp:nvSpPr>
      <dsp:spPr>
        <a:xfrm>
          <a:off x="0" y="2329622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A135E6-E7A5-483A-AE21-8F87F350CD1B}">
      <dsp:nvSpPr>
        <dsp:cNvPr id="0" name=""/>
        <dsp:cNvSpPr/>
      </dsp:nvSpPr>
      <dsp:spPr>
        <a:xfrm>
          <a:off x="281355" y="2538895"/>
          <a:ext cx="511556" cy="5115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8A3E3C-51D2-4224-B59E-1509E093151D}">
      <dsp:nvSpPr>
        <dsp:cNvPr id="0" name=""/>
        <dsp:cNvSpPr/>
      </dsp:nvSpPr>
      <dsp:spPr>
        <a:xfrm>
          <a:off x="1074268" y="2329622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Nav-toggle</a:t>
          </a:r>
        </a:p>
      </dsp:txBody>
      <dsp:txXfrm>
        <a:off x="1074268" y="2329622"/>
        <a:ext cx="5170996" cy="930102"/>
      </dsp:txXfrm>
    </dsp:sp>
    <dsp:sp modelId="{F65CE8AD-A5E8-4149-85FF-28F41908E4F8}">
      <dsp:nvSpPr>
        <dsp:cNvPr id="0" name=""/>
        <dsp:cNvSpPr/>
      </dsp:nvSpPr>
      <dsp:spPr>
        <a:xfrm>
          <a:off x="0" y="3492250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975B33-EECB-4C9F-B1B8-0D4F4983DDA0}">
      <dsp:nvSpPr>
        <dsp:cNvPr id="0" name=""/>
        <dsp:cNvSpPr/>
      </dsp:nvSpPr>
      <dsp:spPr>
        <a:xfrm>
          <a:off x="281355" y="3701523"/>
          <a:ext cx="511556" cy="5115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4F6700-A974-4576-A0C9-2BBDDD9EF554}">
      <dsp:nvSpPr>
        <dsp:cNvPr id="0" name=""/>
        <dsp:cNvSpPr/>
      </dsp:nvSpPr>
      <dsp:spPr>
        <a:xfrm>
          <a:off x="1074268" y="3492250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Animate</a:t>
          </a:r>
        </a:p>
      </dsp:txBody>
      <dsp:txXfrm>
        <a:off x="1074268" y="3492250"/>
        <a:ext cx="5170996" cy="930102"/>
      </dsp:txXfrm>
    </dsp:sp>
    <dsp:sp modelId="{1A57178E-9AE5-4132-9F56-D2C2926C2EA7}">
      <dsp:nvSpPr>
        <dsp:cNvPr id="0" name=""/>
        <dsp:cNvSpPr/>
      </dsp:nvSpPr>
      <dsp:spPr>
        <a:xfrm>
          <a:off x="0" y="4654878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44C849-D939-4469-A53F-7CD55201E1EB}">
      <dsp:nvSpPr>
        <dsp:cNvPr id="0" name=""/>
        <dsp:cNvSpPr/>
      </dsp:nvSpPr>
      <dsp:spPr>
        <a:xfrm>
          <a:off x="281355" y="4864151"/>
          <a:ext cx="511556" cy="51155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DE1B4-B323-4CE7-8A45-32FAD5DCC257}">
      <dsp:nvSpPr>
        <dsp:cNvPr id="0" name=""/>
        <dsp:cNvSpPr/>
      </dsp:nvSpPr>
      <dsp:spPr>
        <a:xfrm>
          <a:off x="1074268" y="4654878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-&gt;Scroll Function -&gt; Moving to next page smoothly</a:t>
          </a:r>
        </a:p>
      </dsp:txBody>
      <dsp:txXfrm>
        <a:off x="1074268" y="4654878"/>
        <a:ext cx="5170996" cy="9301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170C01-C5C7-43A0-BEA8-13F4CE016EEC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6BA860-0041-47B3-B91C-0CE0555DC1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0853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BA860-0041-47B3-B91C-0CE0555DC19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831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EA7060-7632-4BE5-9E38-33C9DE45EF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312CB73-33E3-408D-8281-76C8DEFC2E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6A9C5A-873E-4816-A270-788A2F241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ECE13-28EC-4DB9-9779-BDEDB4BA1942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E7790E-46E0-41F9-8D2E-6B6DF5432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5AF49F-3988-4DB9-A76A-540B8B2AC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9338-A72C-4DB8-B2AB-3F6FB8179E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4533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D626B6-BCE5-490F-A780-AAE6408B4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71C765-245B-4BFA-9678-2F70636DA6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39B4DD-FF07-4A45-B835-2D6F6D66D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ECE13-28EC-4DB9-9779-BDEDB4BA1942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DCBE56-5CF4-460D-B4BC-7DB3373FE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B11F11-4F3F-4CC8-8EF7-3E3675883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9338-A72C-4DB8-B2AB-3F6FB8179E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19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40BD205-C4A6-4EED-81B9-CB45DD69FD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3F02212-F35A-4609-82EA-889636BCB5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1449B9-3CBD-4AF5-BCFD-867B5D8AA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ECE13-28EC-4DB9-9779-BDEDB4BA1942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106980-06E4-46AF-A3F8-5003F85E6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2E49D5-FE48-4B5D-9EB5-21A078909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9338-A72C-4DB8-B2AB-3F6FB8179E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032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E60D6F-75EE-423C-9659-6A2E0D650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C4147A-3EC3-49DF-9769-965112C1A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E2CB1D-94A9-40B4-9015-8FB0C9728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ECE13-28EC-4DB9-9779-BDEDB4BA1942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8BCE08-6D9B-4C7C-8E06-530B0A33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7B47FE-0AEC-44A2-994D-AB9CCA707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9338-A72C-4DB8-B2AB-3F6FB8179E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115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9CEBE6-4843-44C8-9668-BABA458EB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A6CC74-A035-4895-88F5-349E51AED7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F1721D-CCC9-4D47-8D88-C6C7826CC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ECE13-28EC-4DB9-9779-BDEDB4BA1942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AFDBDA-063E-40C9-9149-38FA58BF5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448515-4F6A-49B9-A3CE-99308642F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9338-A72C-4DB8-B2AB-3F6FB8179E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265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A4E55D-ADDD-43EE-8A40-3B28FD998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664547-F7A2-45F6-A0AA-A77A4006D2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4296654-9510-4D69-968A-14CB4A70B0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4047BE-A96D-4C0B-9CC4-07C15326E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ECE13-28EC-4DB9-9779-BDEDB4BA1942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22898CF-96E5-4C2D-A806-87A33D50B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9B62566-287A-4374-A92A-AED57C7F8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9338-A72C-4DB8-B2AB-3F6FB8179E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134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A4F7E9-C6C2-4DF3-B65F-5A4BD1BBF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673149-6B55-4C5E-AE8A-8A09623F7F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81E586C-9314-41D3-8FE5-6701C5B1AC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6AB5109-A432-4926-A503-8C0AC351B2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A3C7BC7-9A5C-4FBF-9EA0-433B7839EC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220F45C-FC71-4A3E-9B74-0B118B2B0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ECE13-28EC-4DB9-9779-BDEDB4BA1942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3A1CECB-ECEA-4756-B3C5-BA1E1627E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F3F7E2E-CBE6-4C84-8FA9-56C2C383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9338-A72C-4DB8-B2AB-3F6FB8179E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836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B0C7E9-4E11-462C-9829-67CB8CBD3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3E9D3A9-65BC-4BC9-A502-D0FCBCFDA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ECE13-28EC-4DB9-9779-BDEDB4BA1942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F45845D-A258-4565-AA33-B7EAA6754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4E873F7-3910-4674-BC59-2F18EC77D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9338-A72C-4DB8-B2AB-3F6FB8179E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345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7D4F68C-1AC9-4A7F-AFF9-E27125E5F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ECE13-28EC-4DB9-9779-BDEDB4BA1942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8CA6D30-77D4-44FF-87BE-57D0DDC43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86A0A5-F8EA-4021-B7BF-C53C48CA1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9338-A72C-4DB8-B2AB-3F6FB8179E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252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8A72AD-40D4-4A83-AB22-B46B61910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7C19E-4311-4B87-A241-6CA9A009D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5BD46D3-016F-4114-B635-0EC3630641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E03DBC-7FB8-45BA-8492-BA2512451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ECE13-28EC-4DB9-9779-BDEDB4BA1942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D54649-6A67-4F51-8F85-9F73F5D64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640DBD2-F44A-4374-985B-D763A92E4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9338-A72C-4DB8-B2AB-3F6FB8179E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316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F67D12-6881-48A4-A15B-44321E21A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BE176E0-73B1-4C75-935E-CBE1ED7FA8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A4813E9-D2E2-4E0B-A3AC-60154A7B9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24C0B0-F8CB-403B-A09C-36FEE76C5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ECE13-28EC-4DB9-9779-BDEDB4BA1942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4817BEE-DCC4-46A9-A241-CD85A482D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396922-8B33-49D0-86EF-5AFE321BB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9338-A72C-4DB8-B2AB-3F6FB8179E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217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7BCBB75-DF78-4AE8-B93B-D1DD459AE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A4973E7-CAAF-4517-9B56-7D8892C5E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FD1282-E620-4971-94EE-052BE19DE1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ECE13-28EC-4DB9-9779-BDEDB4BA1942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1FF0EC-8A1A-40A5-9C86-D046F218DD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13C94-0288-4955-9853-04CC9315B2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29338-A72C-4DB8-B2AB-3F6FB8179E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25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 descr="图片包含 人, 室内, 男人, 看着&#10;&#10;描述已自动生成">
            <a:extLst>
              <a:ext uri="{FF2B5EF4-FFF2-40B4-BE49-F238E27FC236}">
                <a16:creationId xmlns:a16="http://schemas.microsoft.com/office/drawing/2014/main" id="{DACEEB26-C879-4219-89A9-20D89E2ECC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0" t="6005" r="25069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50BAF20-180A-41A1-B789-79CF37612D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025" y="1079702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altLang="zh-CN" sz="4800" dirty="0"/>
              <a:t>Customize Your Body</a:t>
            </a:r>
            <a:endParaRPr lang="zh-CN" altLang="en-US" sz="48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6ED4498-DC9F-46FB-92ED-8CC3CAED06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altLang="zh-CN" sz="2000" dirty="0"/>
              <a:t>Shangyu Xie</a:t>
            </a:r>
          </a:p>
          <a:p>
            <a:pPr algn="l"/>
            <a:r>
              <a:rPr lang="en-US" altLang="zh-CN" sz="2000" dirty="0"/>
              <a:t>&amp;</a:t>
            </a:r>
          </a:p>
          <a:p>
            <a:pPr algn="l"/>
            <a:r>
              <a:rPr lang="en-US" altLang="zh-CN" sz="2000" dirty="0"/>
              <a:t>Alwyn </a:t>
            </a:r>
            <a:r>
              <a:rPr lang="en-US" altLang="zh-CN" sz="2000" dirty="0" err="1"/>
              <a:t>Tcha</a:t>
            </a:r>
            <a:endParaRPr lang="zh-CN" alt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4689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图片 10" descr="图片包含 雪, 滑雪, 女人, 男人&#10;&#10;描述已自动生成">
            <a:extLst>
              <a:ext uri="{FF2B5EF4-FFF2-40B4-BE49-F238E27FC236}">
                <a16:creationId xmlns:a16="http://schemas.microsoft.com/office/drawing/2014/main" id="{20E6DAB1-4E08-490F-BE73-FFB51F9AD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925" y="555625"/>
            <a:ext cx="3314700" cy="4629150"/>
          </a:xfrm>
          <a:prstGeom prst="rect">
            <a:avLst/>
          </a:prstGeom>
        </p:spPr>
      </p:pic>
      <p:pic>
        <p:nvPicPr>
          <p:cNvPr id="7" name="内容占位符 6" descr="图片包含 人, 男人, 户外, 站&#10;&#10;描述已自动生成">
            <a:extLst>
              <a:ext uri="{FF2B5EF4-FFF2-40B4-BE49-F238E27FC236}">
                <a16:creationId xmlns:a16="http://schemas.microsoft.com/office/drawing/2014/main" id="{BAF32C43-24BD-4295-B9B7-EC5523336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125" y="555625"/>
            <a:ext cx="3068638" cy="4629150"/>
          </a:xfrm>
          <a:prstGeom prst="rect">
            <a:avLst/>
          </a:prstGeom>
        </p:spPr>
      </p:pic>
      <p:pic>
        <p:nvPicPr>
          <p:cNvPr id="9" name="图片 8" descr="地上穿着球鞋的一双脚和枪&#10;&#10;低可信度描述已自动生成">
            <a:extLst>
              <a:ext uri="{FF2B5EF4-FFF2-40B4-BE49-F238E27FC236}">
                <a16:creationId xmlns:a16="http://schemas.microsoft.com/office/drawing/2014/main" id="{DF25D857-D58F-4C50-97A8-E6F8DDB63E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675" y="555625"/>
            <a:ext cx="2563813" cy="462915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D98FDEE-10BE-40E0-AB37-9FC71CD2E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Concept: Cyberpunk</a:t>
            </a:r>
          </a:p>
        </p:txBody>
      </p:sp>
    </p:spTree>
    <p:extLst>
      <p:ext uri="{BB962C8B-B14F-4D97-AF65-F5344CB8AC3E}">
        <p14:creationId xmlns:p14="http://schemas.microsoft.com/office/powerpoint/2010/main" val="1065953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8ED815E-4413-4CC2-A37C-B993B493F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altLang="zh-CN" sz="5400" dirty="0"/>
              <a:t>Basic idea</a:t>
            </a:r>
            <a:endParaRPr lang="zh-CN" altLang="en-US" sz="5400" dirty="0"/>
          </a:p>
        </p:txBody>
      </p:sp>
      <p:pic>
        <p:nvPicPr>
          <p:cNvPr id="5" name="图片 4" descr="穿着滑雪服装的人&#10;&#10;低可信度描述已自动生成">
            <a:extLst>
              <a:ext uri="{FF2B5EF4-FFF2-40B4-BE49-F238E27FC236}">
                <a16:creationId xmlns:a16="http://schemas.microsoft.com/office/drawing/2014/main" id="{4BC7F84D-A175-4608-BCED-13CC174206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8" r="-1" b="1839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DD4B48-D5EB-49B4-9589-244B24CBF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altLang="zh-CN" sz="2200" dirty="0"/>
              <a:t>Users will initially get a virtual body, and users can modify their bodies according to their own preferences.  We will use web cam.  Take a picture of the user, and then make the user's avatar.</a:t>
            </a:r>
          </a:p>
          <a:p>
            <a:endParaRPr lang="en-US" altLang="zh-CN" sz="2200" dirty="0"/>
          </a:p>
          <a:p>
            <a:r>
              <a:rPr lang="en-US" altLang="zh-CN" sz="2200" dirty="0"/>
              <a:t>https://xieshangyu.github.io/week9/jump.html</a:t>
            </a:r>
          </a:p>
        </p:txBody>
      </p:sp>
    </p:spTree>
    <p:extLst>
      <p:ext uri="{BB962C8B-B14F-4D97-AF65-F5344CB8AC3E}">
        <p14:creationId xmlns:p14="http://schemas.microsoft.com/office/powerpoint/2010/main" val="3311716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B211AAD-FF5D-44FE-9642-74167FB20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altLang="zh-CN" sz="6800" b="0" i="0">
                <a:effectLst/>
                <a:latin typeface="-apple-system"/>
              </a:rPr>
              <a:t>JQUery Functions </a:t>
            </a:r>
            <a:endParaRPr lang="zh-CN" altLang="en-US" sz="68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内容占位符 2">
            <a:extLst>
              <a:ext uri="{FF2B5EF4-FFF2-40B4-BE49-F238E27FC236}">
                <a16:creationId xmlns:a16="http://schemas.microsoft.com/office/drawing/2014/main" id="{B0458DAE-3F0D-AD62-66FA-A985D97CD6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270307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41199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86FE3C-3B24-4BE1-AE17-999F94CDA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Basic site map &amp; Wireframe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3E5FE0-F232-4A78-97DE-40B277E1C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Everything on the same page</a:t>
            </a:r>
          </a:p>
          <a:p>
            <a:r>
              <a:rPr lang="en-US" altLang="zh-CN" dirty="0"/>
              <a:t>Because we want users to experience soft UX/UI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48C696-5A95-4D12-9E5E-DF95BDCF1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1" y="3005819"/>
            <a:ext cx="4088605" cy="3066454"/>
          </a:xfrm>
          <a:prstGeom prst="rect">
            <a:avLst/>
          </a:prstGeom>
        </p:spPr>
      </p:pic>
      <p:pic>
        <p:nvPicPr>
          <p:cNvPr id="9" name="图片 8" descr="图形用户界面, 应用程序, Teams&#10;&#10;描述已自动生成">
            <a:extLst>
              <a:ext uri="{FF2B5EF4-FFF2-40B4-BE49-F238E27FC236}">
                <a16:creationId xmlns:a16="http://schemas.microsoft.com/office/drawing/2014/main" id="{166463CE-ABE5-445A-ACF0-2B21DAD83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420" y="3005819"/>
            <a:ext cx="4144436" cy="3108327"/>
          </a:xfrm>
          <a:prstGeom prst="rect">
            <a:avLst/>
          </a:prstGeom>
        </p:spPr>
      </p:pic>
      <p:pic>
        <p:nvPicPr>
          <p:cNvPr id="11" name="图片 10" descr="图示&#10;&#10;描述已自动生成">
            <a:extLst>
              <a:ext uri="{FF2B5EF4-FFF2-40B4-BE49-F238E27FC236}">
                <a16:creationId xmlns:a16="http://schemas.microsoft.com/office/drawing/2014/main" id="{9E700E1C-F20C-47B1-851A-DE2A5850A2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8246855" y="2521298"/>
            <a:ext cx="4059465" cy="304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25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102</Words>
  <Application>Microsoft Office PowerPoint</Application>
  <PresentationFormat>宽屏</PresentationFormat>
  <Paragraphs>19</Paragraphs>
  <Slides>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1" baseType="lpstr">
      <vt:lpstr>-apple-system</vt:lpstr>
      <vt:lpstr>等线</vt:lpstr>
      <vt:lpstr>等线 Light</vt:lpstr>
      <vt:lpstr>Arial</vt:lpstr>
      <vt:lpstr>Calibri</vt:lpstr>
      <vt:lpstr>Office 主题​​</vt:lpstr>
      <vt:lpstr>Customize Your Body</vt:lpstr>
      <vt:lpstr>Concept: Cyberpunk</vt:lpstr>
      <vt:lpstr>Basic idea</vt:lpstr>
      <vt:lpstr>JQUery Functions </vt:lpstr>
      <vt:lpstr>Basic site map &amp; Wireframe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Users can transform their bodies on the site</dc:title>
  <dc:creator>Xie, Shangyu</dc:creator>
  <cp:lastModifiedBy>Xie, Shangyu</cp:lastModifiedBy>
  <cp:revision>7</cp:revision>
  <dcterms:created xsi:type="dcterms:W3CDTF">2022-04-14T12:05:04Z</dcterms:created>
  <dcterms:modified xsi:type="dcterms:W3CDTF">2022-04-17T23:38:10Z</dcterms:modified>
</cp:coreProperties>
</file>